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2" Type="http://schemas.openxmlformats.org/officeDocument/2006/relationships/audio" Target="file:///C:\Users\Admin\Documents\Bluetooth%20Folder\&#1056;&#1086;&#1076;&#1085;&#1072;&#1103;&#1079;&#1077;&#1084;&#1083;&#1103;zaycevnet&#1089;&#1080;&#1075;&#1085;&#1072;&#1083;&#1074;&#1099;&#1079;&#1086;&#1074;&#1072;1.mp3" TargetMode="External"/><Relationship Id="rId1" Type="http://schemas.microsoft.com/office/2007/relationships/media" Target="file:///C:\Users\Admin\Documents\Bluetooth%20Folder\&#1056;&#1086;&#1076;&#1085;&#1072;&#1103;&#1079;&#1077;&#1084;&#1083;&#1103;zaycevnet&#1089;&#1080;&#1075;&#1085;&#1072;&#1083;&#1074;&#1099;&#1079;&#1086;&#1074;&#1072;1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Презентация к методической разработке Самара, край родной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Железнодорожный вокзал </a:t>
            </a:r>
            <a:endParaRPr lang="ru-RU" dirty="0"/>
          </a:p>
        </p:txBody>
      </p:sp>
      <p:pic>
        <p:nvPicPr>
          <p:cNvPr id="4" name="Picture 2" descr="http://www.proza.ru/pics/2015/11/09/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643050"/>
            <a:ext cx="4538234" cy="4357718"/>
          </a:xfrm>
          <a:prstGeom prst="rect">
            <a:avLst/>
          </a:prstGeom>
          <a:noFill/>
        </p:spPr>
      </p:pic>
      <p:pic>
        <p:nvPicPr>
          <p:cNvPr id="5" name="Picture 4" descr="https://upload.wikimedia.org/wikipedia/commons/thumb/d/dc/Samara-station.jpg/249px-Samara-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43465"/>
            <a:ext cx="3500462" cy="41858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Площадь имени Куйбышева</a:t>
            </a:r>
            <a:endParaRPr lang="ru-RU" dirty="0"/>
          </a:p>
        </p:txBody>
      </p:sp>
      <p:pic>
        <p:nvPicPr>
          <p:cNvPr id="4" name="Picture 2" descr="http://163gorod.ru/sites/116kzn.ru/files/styles/news-img-full/public/2015/11/13_1.jpg.jpg?itok=ri1d9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791119" cy="2709865"/>
          </a:xfrm>
          <a:prstGeom prst="rect">
            <a:avLst/>
          </a:prstGeom>
          <a:noFill/>
        </p:spPr>
      </p:pic>
      <p:pic>
        <p:nvPicPr>
          <p:cNvPr id="5" name="Picture 4" descr="http://progorodsamara.ru/userfiles/old/newsmainpic/teatr_opery_i_balet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818"/>
            <a:ext cx="3238500" cy="2428875"/>
          </a:xfrm>
          <a:prstGeom prst="rect">
            <a:avLst/>
          </a:prstGeom>
          <a:noFill/>
        </p:spPr>
      </p:pic>
      <p:pic>
        <p:nvPicPr>
          <p:cNvPr id="6" name="Picture 6" descr="http://scs-ntech.ru/upload/medialibrary/a90/a90c11a2473bfb4f695e8b454cfa6f5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825" y="4214818"/>
            <a:ext cx="4638703" cy="234791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Шоколадная фабрика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hokoladka.net/wp-content/uploads/%D0%A4%D0%B0%D0%B1%D1%80%D0%B8%D0%BA%D0%B0-%D0%B7%D0%B4%D0%B0%D0%BD%D0%B8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7429552" cy="54394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АвтоВАЗ</a:t>
            </a:r>
            <a:endParaRPr lang="ru-RU" dirty="0"/>
          </a:p>
        </p:txBody>
      </p:sp>
      <p:pic>
        <p:nvPicPr>
          <p:cNvPr id="4" name="Picture 2" descr="http://rusamara.com/uploads/posts/2015-11/avtovaz-ostanovil-konveyer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886340" cy="5000660"/>
          </a:xfrm>
          <a:prstGeom prst="rect">
            <a:avLst/>
          </a:prstGeom>
          <a:noFill/>
        </p:spPr>
      </p:pic>
      <p:pic>
        <p:nvPicPr>
          <p:cNvPr id="5" name="Picture 4" descr="http://bfmsamara.ru/wp-content/uploads/2015/04/407423_sour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357298"/>
            <a:ext cx="3429000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Музейно – выставочный центр Самара космическая</a:t>
            </a:r>
            <a:endParaRPr lang="ru-RU" dirty="0"/>
          </a:p>
        </p:txBody>
      </p:sp>
      <p:pic>
        <p:nvPicPr>
          <p:cNvPr id="6" name="Picture 2" descr="http://www.votpusk.ru/gallery/large/40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20679"/>
            <a:ext cx="7000924" cy="49914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Чемпионат мира по футболу 2018</a:t>
            </a:r>
            <a:endParaRPr lang="ru-RU" dirty="0"/>
          </a:p>
        </p:txBody>
      </p:sp>
      <p:pic>
        <p:nvPicPr>
          <p:cNvPr id="4" name="Picture 2" descr="http://ichef-1.bbci.co.uk/news/ws/660/amz/worldservice/live/assets/images/2015/06/19/150619115624_samara_football_banner_624x351_b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7429520" cy="4176292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push.wav"/>
            </a:hlinkClick>
          </p:cNvPr>
          <p:cNvSpPr/>
          <p:nvPr/>
        </p:nvSpPr>
        <p:spPr>
          <a:xfrm rot="16200000">
            <a:off x="8322495" y="6357946"/>
            <a:ext cx="607211" cy="392897"/>
          </a:xfrm>
          <a:prstGeom prst="actionButtonReturn">
            <a:avLst/>
          </a:prstGeom>
          <a:blipFill>
            <a:blip r:embed="rId5" cstate="print"/>
            <a:tile tx="0" ty="0" sx="100000" sy="100000" flip="none" algn="tl"/>
          </a:blip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:\165 самарской губернии\giffutbol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62027" flipH="1">
            <a:off x="-332061" y="3397318"/>
            <a:ext cx="259080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taurus-groups.com/assets/images/Nevsky/nevsky.jpg"/>
          <p:cNvPicPr>
            <a:picLocks noChangeAspect="1" noChangeArrowheads="1"/>
          </p:cNvPicPr>
          <p:nvPr/>
        </p:nvPicPr>
        <p:blipFill>
          <a:blip r:embed="rId4" cstate="print"/>
          <a:srcRect l="19531" t="13486" r="15624" b="6638"/>
          <a:stretch>
            <a:fillRect/>
          </a:stretch>
        </p:blipFill>
        <p:spPr bwMode="auto">
          <a:xfrm>
            <a:off x="214282" y="4071942"/>
            <a:ext cx="3143272" cy="2518405"/>
          </a:xfrm>
          <a:prstGeom prst="rect">
            <a:avLst/>
          </a:prstGeom>
          <a:noFill/>
        </p:spPr>
      </p:pic>
      <p:pic>
        <p:nvPicPr>
          <p:cNvPr id="1028" name="Picture 4" descr="https://im1-tub-ru.yandex.net/i?id=31ab588fc2ba66fea5a65ac6e94b4023&amp;n=33&amp;h=215&amp;w=3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8604"/>
            <a:ext cx="2857520" cy="1907972"/>
          </a:xfrm>
          <a:prstGeom prst="rect">
            <a:avLst/>
          </a:prstGeom>
          <a:noFill/>
        </p:spPr>
      </p:pic>
      <p:pic>
        <p:nvPicPr>
          <p:cNvPr id="1026" name="Picture 2" descr="http://www.trkterra.ru/sites/default/files/field/image/new_region/sam_ob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7" y="785386"/>
            <a:ext cx="5214974" cy="55725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929322" y="5715016"/>
            <a:ext cx="29973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7" action="ppaction://hlinksldjump"/>
              </a:rPr>
              <a:t>Символика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143248"/>
            <a:ext cx="33575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8" action="ppaction://hlinksldjump"/>
              </a:rPr>
              <a:t>Природное наследие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85728"/>
            <a:ext cx="40719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9" action="ppaction://hlinksldjump"/>
              </a:rPr>
              <a:t>Достопримечательности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однаяземляzaycevnetсигналвызова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429652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9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docs.exdat.com/data/381/380930/380930_html_20e764c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0"/>
            <a:ext cx="3720829" cy="4052843"/>
          </a:xfrm>
          <a:prstGeom prst="rect">
            <a:avLst/>
          </a:prstGeom>
          <a:noFill/>
        </p:spPr>
      </p:pic>
      <p:pic>
        <p:nvPicPr>
          <p:cNvPr id="5" name="Picture 6" descr="http://www.vseflagi.ru/upload/symbolics/vect/flag/samarskaya_fla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58" y="3143248"/>
            <a:ext cx="4214842" cy="3213974"/>
          </a:xfrm>
          <a:prstGeom prst="rect">
            <a:avLst/>
          </a:prstGeom>
          <a:noFill/>
        </p:spPr>
      </p:pic>
      <p:pic>
        <p:nvPicPr>
          <p:cNvPr id="8" name="Маркова_Юлия-Гимн_Самарской_области(mpoisk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143372" y="6357958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63889" y="2143116"/>
            <a:ext cx="35801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Азаров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.И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возврат 10">
            <a:hlinkClick r:id="" action="ppaction://hlinkshowjump?jump=previousslide" highlightClick="1">
              <a:snd r:embed="rId7" name="push.wav"/>
            </a:hlinkClick>
          </p:cNvPr>
          <p:cNvSpPr/>
          <p:nvPr/>
        </p:nvSpPr>
        <p:spPr>
          <a:xfrm rot="16200000">
            <a:off x="8322495" y="6357946"/>
            <a:ext cx="607211" cy="392897"/>
          </a:xfrm>
          <a:prstGeom prst="actionButtonReturn">
            <a:avLst/>
          </a:prstGeom>
          <a:blipFill>
            <a:blip r:embed="rId8" cstate="print"/>
            <a:tile tx="0" ty="0" sx="100000" sy="100000" flip="none" algn="tl"/>
          </a:blip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6"/>
          <a:stretch/>
        </p:blipFill>
        <p:spPr bwMode="auto">
          <a:xfrm>
            <a:off x="2881308" y="0"/>
            <a:ext cx="3133728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Самой высокой точкой Жигулей является гора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Стрельная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(374 м над уровнем моря). С ее вершины виден как на ладони Жигулевский заповедник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http://www.ecotravel.ru/img/photogallery/folder4/Samara_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286280" cy="3214710"/>
          </a:xfrm>
          <a:prstGeom prst="rect">
            <a:avLst/>
          </a:prstGeom>
          <a:noFill/>
        </p:spPr>
      </p:pic>
      <p:pic>
        <p:nvPicPr>
          <p:cNvPr id="7" name="Picture 4" descr="http://ic.pics.livejournal.com/nat63rus/13061083/4767/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6190"/>
            <a:ext cx="4429124" cy="2930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Жигулевское море</a:t>
            </a:r>
            <a:endParaRPr lang="ru-RU" dirty="0"/>
          </a:p>
        </p:txBody>
      </p:sp>
      <p:pic>
        <p:nvPicPr>
          <p:cNvPr id="4" name="Picture 2" descr="http://btlt.ru/sfiles/lists/2121_27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Молодецкий Курган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http://www.wallpapers1920.ru/img/picture/Feb/06/b98d9ce89341bc2f3a54e797d661d635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620000" cy="5086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Серное озеро</a:t>
            </a:r>
            <a:endParaRPr lang="ru-RU" dirty="0"/>
          </a:p>
        </p:txBody>
      </p:sp>
      <p:pic>
        <p:nvPicPr>
          <p:cNvPr id="4" name="Picture 2" descr="http://astrev.ucoz.ru/_fr/1/8911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715304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Бузулукский бор</a:t>
            </a:r>
            <a:endParaRPr lang="ru-RU" dirty="0"/>
          </a:p>
        </p:txBody>
      </p:sp>
      <p:pic>
        <p:nvPicPr>
          <p:cNvPr id="4" name="Picture 2" descr="http://xn-----6kccd0bhicfakvmo3am6abb2h.xn--p1ai/upload/iblock/f5b/f5b6736442a6af5acad0ee794abb0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Река Волга</a:t>
            </a:r>
            <a:endParaRPr lang="ru-RU" dirty="0"/>
          </a:p>
        </p:txBody>
      </p:sp>
      <p:pic>
        <p:nvPicPr>
          <p:cNvPr id="4" name="Picture 2" descr="http://img.trip-guide.ru/img/593/16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143800" cy="5193543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>
              <a:snd r:embed="rId4" name="push.wav"/>
            </a:hlinkClick>
          </p:cNvPr>
          <p:cNvSpPr/>
          <p:nvPr/>
        </p:nvSpPr>
        <p:spPr>
          <a:xfrm rot="16200000">
            <a:off x="8322495" y="6357946"/>
            <a:ext cx="607211" cy="392897"/>
          </a:xfrm>
          <a:prstGeom prst="actionButtonReturn">
            <a:avLst/>
          </a:prstGeom>
          <a:blipFill>
            <a:blip r:embed="rId5" cstate="print"/>
            <a:tile tx="0" ty="0" sx="100000" sy="100000" flip="none" algn="tl"/>
          </a:blip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67</Words>
  <Application>Microsoft Office PowerPoint</Application>
  <PresentationFormat>Экран (4:3)</PresentationFormat>
  <Paragraphs>17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к методической разработке Самара, край родной</vt:lpstr>
      <vt:lpstr>Презентация PowerPoint</vt:lpstr>
      <vt:lpstr>Презентация PowerPoint</vt:lpstr>
      <vt:lpstr>Самой высокой точкой Жигулей является гора Стрельная (374 м над уровнем моря). С ее вершины виден как на ладони Жигулевский заповедник  </vt:lpstr>
      <vt:lpstr>Жигулевское море</vt:lpstr>
      <vt:lpstr>Молодецкий Курган </vt:lpstr>
      <vt:lpstr>Серное озеро</vt:lpstr>
      <vt:lpstr>Бузулукский бор</vt:lpstr>
      <vt:lpstr>Река Волга</vt:lpstr>
      <vt:lpstr>Железнодорожный вокзал </vt:lpstr>
      <vt:lpstr>Площадь имени Куйбышева</vt:lpstr>
      <vt:lpstr>Шоколадная фабрика</vt:lpstr>
      <vt:lpstr>АвтоВАЗ</vt:lpstr>
      <vt:lpstr>Музейно – выставочный центр Самара космическая</vt:lpstr>
      <vt:lpstr>Чемпионат мира по футболу 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20</cp:revision>
  <dcterms:created xsi:type="dcterms:W3CDTF">2016-04-24T17:40:54Z</dcterms:created>
  <dcterms:modified xsi:type="dcterms:W3CDTF">2018-03-29T05:52:52Z</dcterms:modified>
</cp:coreProperties>
</file>